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8E4C41C-FE26-4C7C-89B0-F6DD6E31E5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1" name="矩形: 摺角紙張 10">
            <a:extLst>
              <a:ext uri="{FF2B5EF4-FFF2-40B4-BE49-F238E27FC236}">
                <a16:creationId xmlns:a16="http://schemas.microsoft.com/office/drawing/2014/main" id="{9FE42D7B-AD20-4D8E-AA21-E1F47431BAE1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1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971133C6-94D5-44AA-803F-10BC5512C2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FCDC0CFE-EFEF-438E-8D76-D997164CF91F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0878532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第三课 不平安的平安夜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b="0" dirty="0"/>
              <a:t>一、</a:t>
            </a:r>
            <a:r>
              <a:rPr lang="zh-TW" altLang="en-US" sz="4000" b="0" dirty="0">
                <a:latin typeface="標楷體" panose="03000509000000000000" pitchFamily="65" charset="-120"/>
              </a:rPr>
              <a:t>连</a:t>
            </a:r>
            <a:r>
              <a:rPr lang="en-US" altLang="zh-TW" sz="4000" b="0" dirty="0">
                <a:latin typeface="標楷體" panose="03000509000000000000" pitchFamily="65" charset="-120"/>
              </a:rPr>
              <a:t>…</a:t>
            </a:r>
            <a:r>
              <a:rPr lang="zh-TW" altLang="en-US" sz="4000" b="0" dirty="0">
                <a:latin typeface="標楷體" panose="03000509000000000000" pitchFamily="65" charset="-120"/>
              </a:rPr>
              <a:t>都</a:t>
            </a:r>
            <a:r>
              <a:rPr lang="en-US" altLang="zh-TW" sz="4000" b="0" dirty="0">
                <a:latin typeface="標楷體" panose="03000509000000000000" pitchFamily="65" charset="-120"/>
              </a:rPr>
              <a:t>/</a:t>
            </a:r>
            <a:r>
              <a:rPr lang="zh-TW" altLang="en-US" b="0" dirty="0">
                <a:latin typeface="標楷體" panose="03000509000000000000" pitchFamily="65" charset="-120"/>
              </a:rPr>
              <a:t>也</a:t>
            </a:r>
            <a:r>
              <a:rPr lang="en-US" altLang="zh-TW" b="0" dirty="0">
                <a:latin typeface="標楷體" panose="03000509000000000000" pitchFamily="65" charset="-120"/>
              </a:rPr>
              <a:t>…</a:t>
            </a:r>
            <a:r>
              <a:rPr lang="zh-TW" altLang="zh-TW" b="0" dirty="0"/>
              <a:t>｜</a:t>
            </a:r>
            <a:r>
              <a:rPr lang="en-US" altLang="zh-TW" b="0" dirty="0"/>
              <a:t>…even</a:t>
            </a:r>
            <a:r>
              <a:rPr lang="en-US" altLang="zh-TW" sz="4000" b="0" dirty="0"/>
              <a:t>…</a:t>
            </a:r>
            <a:endParaRPr lang="zh-TW" altLang="en-US" sz="4000" b="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连</a:t>
            </a:r>
            <a:r>
              <a:rPr lang="zh-TW" altLang="en-US" dirty="0"/>
              <a:t>本来气候温暖的佛罗里达州、德州等，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出现下大雪的情形。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我们来这里两个月了，</a:t>
            </a:r>
            <a:r>
              <a:rPr lang="zh-TW" altLang="en-US" dirty="0">
                <a:solidFill>
                  <a:srgbClr val="FF0000"/>
                </a:solidFill>
              </a:rPr>
              <a:t>连</a:t>
            </a:r>
            <a:r>
              <a:rPr lang="zh-TW" altLang="en-US" dirty="0"/>
              <a:t>东部的花莲</a:t>
            </a:r>
            <a:r>
              <a:rPr lang="zh-TW" altLang="en-US" dirty="0">
                <a:solidFill>
                  <a:srgbClr val="FF0000"/>
                </a:solidFill>
              </a:rPr>
              <a:t>都</a:t>
            </a:r>
            <a:r>
              <a:rPr lang="zh-TW" altLang="en-US" dirty="0"/>
              <a:t>没去过。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今年冬天特别潮湿，</a:t>
            </a:r>
            <a:r>
              <a:rPr lang="zh-TW" altLang="en-US" dirty="0">
                <a:solidFill>
                  <a:srgbClr val="FF0000"/>
                </a:solidFill>
              </a:rPr>
              <a:t>连</a:t>
            </a:r>
            <a:r>
              <a:rPr lang="zh-TW" altLang="en-US" dirty="0"/>
              <a:t>台湾人</a:t>
            </a:r>
            <a:r>
              <a:rPr lang="zh-TW" altLang="en-US" dirty="0">
                <a:solidFill>
                  <a:srgbClr val="FF0000"/>
                </a:solidFill>
              </a:rPr>
              <a:t>都</a:t>
            </a:r>
            <a:r>
              <a:rPr lang="zh-TW" altLang="en-US" dirty="0"/>
              <a:t>受不了。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b="0" dirty="0"/>
              <a:t>二、不只</a:t>
            </a:r>
            <a:r>
              <a:rPr lang="en-US" altLang="zh-TW" b="0" dirty="0">
                <a:latin typeface="標楷體" panose="03000509000000000000" pitchFamily="65" charset="-120"/>
              </a:rPr>
              <a:t>…</a:t>
            </a:r>
            <a:r>
              <a:rPr lang="zh-TW" altLang="en-US" b="0" dirty="0">
                <a:latin typeface="標楷體" panose="03000509000000000000" pitchFamily="65" charset="-120"/>
              </a:rPr>
              <a:t>，也</a:t>
            </a:r>
            <a:r>
              <a:rPr lang="en-US" altLang="zh-TW" b="0" dirty="0">
                <a:latin typeface="標楷體" panose="03000509000000000000" pitchFamily="65" charset="-120"/>
              </a:rPr>
              <a:t>…</a:t>
            </a:r>
            <a:r>
              <a:rPr lang="zh-TW" altLang="zh-TW" b="0" dirty="0"/>
              <a:t>｜</a:t>
            </a:r>
            <a:r>
              <a:rPr lang="en-US" altLang="zh-TW" sz="4000" b="0" dirty="0"/>
              <a:t>not just..., …also…</a:t>
            </a:r>
            <a:endParaRPr lang="zh-TW" altLang="en-US" sz="4000" b="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不只</a:t>
            </a:r>
            <a:r>
              <a:rPr lang="zh-TW" altLang="en-US" dirty="0"/>
              <a:t>是北美，欧洲同时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受到这个北极寒流的影响。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他喜欢旅行，</a:t>
            </a:r>
            <a:r>
              <a:rPr lang="zh-TW" altLang="en-US" dirty="0">
                <a:solidFill>
                  <a:srgbClr val="FF0000"/>
                </a:solidFill>
              </a:rPr>
              <a:t>不只</a:t>
            </a:r>
            <a:r>
              <a:rPr lang="zh-TW" altLang="en-US" dirty="0"/>
              <a:t>去过欧洲，亚洲、非洲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去过。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望子成龙的父母，</a:t>
            </a:r>
            <a:r>
              <a:rPr lang="zh-TW" altLang="en-US" dirty="0">
                <a:solidFill>
                  <a:srgbClr val="FF0000"/>
                </a:solidFill>
              </a:rPr>
              <a:t>不只</a:t>
            </a:r>
            <a:r>
              <a:rPr lang="zh-TW" altLang="en-US" dirty="0"/>
              <a:t>希望孩子考上好大学，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要他们选择热门科系。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b="0" dirty="0"/>
              <a:t>三</a:t>
            </a:r>
            <a:r>
              <a:rPr lang="zh-TW" altLang="en-US" sz="4000" b="0" dirty="0">
                <a:latin typeface="標楷體" panose="03000509000000000000" pitchFamily="65" charset="-120"/>
              </a:rPr>
              <a:t>、因为</a:t>
            </a:r>
            <a:r>
              <a:rPr lang="en-US" altLang="zh-TW" sz="4000" b="0" dirty="0">
                <a:latin typeface="標楷體" panose="03000509000000000000" pitchFamily="65" charset="-120"/>
              </a:rPr>
              <a:t>…</a:t>
            </a:r>
            <a:r>
              <a:rPr lang="zh-TW" altLang="en-US" sz="4000" b="0" dirty="0">
                <a:latin typeface="標楷體" panose="03000509000000000000" pitchFamily="65" charset="-120"/>
              </a:rPr>
              <a:t>而</a:t>
            </a:r>
            <a:r>
              <a:rPr lang="en-US" altLang="zh-TW" sz="4000" b="0" dirty="0">
                <a:latin typeface="標楷體" panose="03000509000000000000" pitchFamily="65" charset="-120"/>
              </a:rPr>
              <a:t>…</a:t>
            </a:r>
            <a:r>
              <a:rPr lang="zh-TW" altLang="zh-TW" b="0" dirty="0"/>
              <a:t>｜</a:t>
            </a:r>
            <a:r>
              <a:rPr lang="en-US" altLang="zh-TW" sz="4000" b="0" dirty="0"/>
              <a:t>… because …</a:t>
            </a:r>
            <a:endParaRPr lang="zh-TW" altLang="en-US" sz="4000" b="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因为</a:t>
            </a:r>
            <a:r>
              <a:rPr lang="zh-TW" altLang="en-US" dirty="0"/>
              <a:t>道路上结了冰，或积雪太厚没办法铲除，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造成严重塞车。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台湾东部</a:t>
            </a:r>
            <a:r>
              <a:rPr lang="zh-TW" altLang="en-US" dirty="0">
                <a:solidFill>
                  <a:srgbClr val="FF0000"/>
                </a:solidFill>
              </a:rPr>
              <a:t>因为</a:t>
            </a:r>
            <a:r>
              <a:rPr lang="zh-TW" altLang="en-US" dirty="0"/>
              <a:t>有美丽的海岸和奇岩怪石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吸引很多观光客。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孩子</a:t>
            </a:r>
            <a:r>
              <a:rPr lang="zh-TW" altLang="en-US" dirty="0">
                <a:solidFill>
                  <a:srgbClr val="FF0000"/>
                </a:solidFill>
              </a:rPr>
              <a:t>因为</a:t>
            </a:r>
            <a:r>
              <a:rPr lang="zh-TW" altLang="en-US" dirty="0"/>
              <a:t>常受到父母的批评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对自己没有信心。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</TotalTime>
  <Words>228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39</cp:revision>
  <dcterms:created xsi:type="dcterms:W3CDTF">2024-07-26T00:45:44Z</dcterms:created>
  <dcterms:modified xsi:type="dcterms:W3CDTF">2026-04-23T07:19:42Z</dcterms:modified>
</cp:coreProperties>
</file>